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r>
            <a:rPr lang="it-IT" b="1" i="1"/>
            <a:t>Persistenza su database</a:t>
          </a:r>
          <a:endParaRPr lang="en-US" b="1" i="1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18970C75-3A96-4FD1-A240-1487834413DF}">
      <dgm:prSet/>
      <dgm:spPr/>
      <dgm:t>
        <a:bodyPr/>
        <a:lstStyle/>
        <a:p>
          <a:r>
            <a:rPr lang="it-IT" b="1" i="1"/>
            <a:t>Suddivisione in operazioni specifiche</a:t>
          </a:r>
          <a:endParaRPr lang="en-US" b="1" i="1"/>
        </a:p>
      </dgm:t>
    </dgm:pt>
    <dgm:pt modelId="{82B32FFA-3764-4601-A4A1-D721F87C8055}" type="parTrans" cxnId="{1BC9E139-9894-42E3-A070-F6CD19B083BC}">
      <dgm:prSet/>
      <dgm:spPr/>
      <dgm:t>
        <a:bodyPr/>
        <a:lstStyle/>
        <a:p>
          <a:endParaRPr lang="en-US"/>
        </a:p>
      </dgm:t>
    </dgm:pt>
    <dgm:pt modelId="{D9A261AF-FF66-4200-8E7A-2F8B5F2AB9C4}" type="sibTrans" cxnId="{1BC9E139-9894-42E3-A070-F6CD19B083BC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8892550F-915A-43B9-B992-794FB1F84D4E}" type="presOf" srcId="{18970C75-3A96-4FD1-A240-1487834413DF}" destId="{C0DAEE2F-5296-4F6B-BDC2-FC005E824AAB}" srcOrd="0" destOrd="1" presId="urn:microsoft.com/office/officeart/2018/2/layout/IconVerticalSolidList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1BC9E139-9894-42E3-A070-F6CD19B083BC}" srcId="{F2E4B0F7-4F91-42FC-9AD2-BB98A3972E8F}" destId="{18970C75-3A96-4FD1-A240-1487834413DF}" srcOrd="1" destOrd="0" parTransId="{82B32FFA-3764-4601-A4A1-D721F87C8055}" sibTransId="{D9A261AF-FF66-4200-8E7A-2F8B5F2AB9C4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Persistenza su database</a:t>
          </a:r>
          <a:endParaRPr lang="en-US" sz="1400" b="1" i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Suddivisione in operazioni specifiche</a:t>
          </a:r>
          <a:endParaRPr lang="en-US" sz="1400" b="1" i="1" kern="120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localhost:8080/h2-console/" TargetMode="External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-directory.github.io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4484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7C52730-D907-EBB9-ECE5-F448218AC904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A3DD16AD-2C5E-DB58-99F6-53D7BBBE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476265BD-9404-22B8-5516-ECC3735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4AA5CAA-B1E4-7793-5C6B-0AA28851CD5E}"/>
              </a:ext>
            </a:extLst>
          </p:cNvPr>
          <p:cNvGrpSpPr/>
          <p:nvPr/>
        </p:nvGrpSpPr>
        <p:grpSpPr>
          <a:xfrm>
            <a:off x="1076866" y="1257108"/>
            <a:ext cx="7108472" cy="5077103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D0D2801-8550-EA3C-7E6C-75B96C65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1820C75-D243-445E-F59C-E911A43F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43E7F-FBE4-48E3-AC3F-43C6C0EDC0FD}"/>
              </a:ext>
            </a:extLst>
          </p:cNvPr>
          <p:cNvSpPr txBox="1"/>
          <p:nvPr/>
        </p:nvSpPr>
        <p:spPr>
          <a:xfrm>
            <a:off x="2285997" y="5449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https://download-directory.github.io/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39DE18-EB8E-C9CA-CBFE-DC2F1B740781}"/>
              </a:ext>
            </a:extLst>
          </p:cNvPr>
          <p:cNvSpPr txBox="1"/>
          <p:nvPr/>
        </p:nvSpPr>
        <p:spPr>
          <a:xfrm>
            <a:off x="2286000" y="578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http://localhost:8080/h2-console/</a:t>
            </a:r>
            <a:endParaRPr lang="it-IT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650</TotalTime>
  <Words>758</Words>
  <Application>Microsoft Office PowerPoint</Application>
  <PresentationFormat>Presentazione su schermo (4:3)</PresentationFormat>
  <Paragraphs>187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44</cp:revision>
  <dcterms:created xsi:type="dcterms:W3CDTF">2013-01-27T09:14:16Z</dcterms:created>
  <dcterms:modified xsi:type="dcterms:W3CDTF">2026-02-18T22:24:54Z</dcterms:modified>
  <cp:category/>
</cp:coreProperties>
</file>